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5143500" type="screen16x9"/>
  <p:notesSz cx="6858000" cy="9144000"/>
  <p:embeddedFontLs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Raleway" panose="020B0003030101060003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DF3667-AE13-4110-8B91-B918933FA26D}">
  <a:tblStyle styleId="{FBDF3667-AE13-4110-8B91-B918933FA2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27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f36d15e01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f36d15e01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f36d15e01_4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f36d15e01_4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f36d15e01_6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f36d15e01_6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f36d15e01_6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f36d15e01_6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f36d15e01_6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f36d15e01_6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f36d15e01_6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f36d15e01_6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f36d15e01_6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f36d15e01_6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f36d15e01_6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f36d15e01_6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f36d15e01_6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f36d15e01_6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f36d15e01_6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f36d15e01_6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f36d15e01_6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f36d15e01_6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f36d15e01_6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f36d15e01_6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f36d15e01_6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f36d15e01_6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f36d15e01_6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f36d15e01_6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f36d15e01_6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f36d15e01_6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f36d15e01_6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f36d15e01_6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f36d15e01_6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f36d15e01_6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f36d15e01_6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f36d15e01_6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f36d15e01_6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f36d15e01_6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f36d15e01_6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f36d15e01_6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f36d15e01_6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f36d15e01_6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f36d15e01_6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f36d15e01_6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f36d15e01_6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f36d15e01_6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f36d15e01_6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f36d15e01_6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f36d15e01_6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f36d15e01_6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f36d15e01_6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f36d15e01_6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f36d15e01_6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f36d15e01_6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f36d15e01_6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f36d15e01_6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f36d15e01_6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f36d15e01_6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f36d15e01_6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f36d15e01_6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f59a9b03f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f59a9b03f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f59a9b03f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6f59a9b03f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f36d15e01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f36d15e01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f36d15e0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f36d15e0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f36d15e01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f36d15e01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f36d15e01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f36d15e01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f36d15e0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f36d15e0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f36d15e01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f36d15e01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	   </a:t>
            </a:r>
            <a:r>
              <a:rPr lang="en" sz="10022"/>
              <a:t>Krackit</a:t>
            </a:r>
            <a:endParaRPr sz="10022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2986852" y="26537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Crack any entrance exam with Krackit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300" y="1407825"/>
            <a:ext cx="1328548" cy="132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464850" y="3194900"/>
            <a:ext cx="8414700" cy="1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Group G3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College Assistance and Preparation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567125" y="778000"/>
            <a:ext cx="134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Level 1 DFD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525" y="777988"/>
            <a:ext cx="6404926" cy="404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567125" y="778000"/>
            <a:ext cx="134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Level 1 DFD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113" y="152400"/>
            <a:ext cx="406378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7650" y="1302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75" y="104725"/>
            <a:ext cx="8830752" cy="49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Google Shape;94;p14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{FBDF3667-AE13-4110-8B91-B918933FA26D}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Leader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Jay Chevli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202312049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Member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Vishal Thadani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202312097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Member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Shivam Javiya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202312029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Member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Parth Vaghasiya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202312045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8" y="90075"/>
            <a:ext cx="8823725" cy="496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00" y="115025"/>
            <a:ext cx="8748926" cy="49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238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 of tasks to each team member</a:t>
            </a:r>
            <a:endParaRPr/>
          </a:p>
        </p:txBody>
      </p:sp>
      <p:graphicFrame>
        <p:nvGraphicFramePr>
          <p:cNvPr id="100" name="Google Shape;100;p15"/>
          <p:cNvGraphicFramePr/>
          <p:nvPr/>
        </p:nvGraphicFramePr>
        <p:xfrm>
          <a:off x="311750" y="177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{FBDF3667-AE13-4110-8B91-B918933FA26D}</a:tableStyleId>
              </a:tblPr>
              <a:tblGrid>
                <a:gridCol w="199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Documentation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Modules</a:t>
                      </a:r>
                      <a:endParaRPr sz="1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Jay Chevli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202312049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(Group Leader)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DFD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UML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Design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 Panel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Alumni Panel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Degree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Institute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Query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Mailer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OTP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PDF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Review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Google Sign up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Razorpay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Vishal Thadani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202312097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(Group Member)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DFD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UML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Design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Main Website UI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Sign in UI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Sign up UI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Search Bar Algorithm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Career Assessment</a:t>
                      </a:r>
                      <a:endParaRPr sz="12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Test Recommendation</a:t>
                      </a:r>
                      <a:endParaRPr sz="13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Purchased Mock Tests</a:t>
                      </a:r>
                      <a:endParaRPr sz="13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Mock Test Set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Live Mock Test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Result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and Takeaways</a:t>
            </a:r>
            <a:endParaRPr/>
          </a:p>
        </p:txBody>
      </p:sp>
      <p:sp>
        <p:nvSpPr>
          <p:cNvPr id="296" name="Google Shape;296;p51"/>
          <p:cNvSpPr txBox="1">
            <a:spLocks noGrp="1"/>
          </p:cNvSpPr>
          <p:nvPr>
            <p:ph type="body" idx="2"/>
          </p:nvPr>
        </p:nvSpPr>
        <p:spPr>
          <a:xfrm>
            <a:off x="4939500" y="117075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Teamwork using Taiga: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Effective communication and leveraging individual strengths.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Problem-Solving: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Adaptability and creative solutions.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Time Management: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Prioritization and meeting deadlines.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Continuous Improvement: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Feedback incorporation and skill enhancement.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 of tasks to each team member</a:t>
            </a:r>
            <a:endParaRPr/>
          </a:p>
        </p:txBody>
      </p:sp>
      <p:graphicFrame>
        <p:nvGraphicFramePr>
          <p:cNvPr id="106" name="Google Shape;106;p16"/>
          <p:cNvGraphicFramePr/>
          <p:nvPr/>
        </p:nvGraphicFramePr>
        <p:xfrm>
          <a:off x="334088" y="193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{FBDF3667-AE13-4110-8B91-B918933FA26D}</a:tableStyleId>
              </a:tblPr>
              <a:tblGrid>
                <a:gridCol w="201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2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Documentation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Modules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Shivam Javiya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202312029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(Group Member)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DFD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UML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Design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Entrance Exam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Mock Test Details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Razorpay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 Mock Test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Contact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Parth Vaghasiya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202312097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(Group Member)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DFD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UML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Back end: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Login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Sign up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Sign in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Back end: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Forgot Password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OTP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Reset Password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>
            <a:spLocks noGrp="1"/>
          </p:cNvSpPr>
          <p:nvPr>
            <p:ph type="title"/>
          </p:nvPr>
        </p:nvSpPr>
        <p:spPr>
          <a:xfrm>
            <a:off x="25277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endParaRPr/>
          </a:p>
        </p:txBody>
      </p:sp>
      <p:sp>
        <p:nvSpPr>
          <p:cNvPr id="302" name="Google Shape;302;p52"/>
          <p:cNvSpPr txBox="1">
            <a:spLocks noGrp="1"/>
          </p:cNvSpPr>
          <p:nvPr>
            <p:ph type="body" idx="2"/>
          </p:nvPr>
        </p:nvSpPr>
        <p:spPr>
          <a:xfrm>
            <a:off x="4641700" y="1219375"/>
            <a:ext cx="42210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●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Successful Completion: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○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Developed a fully functional website meeting project requirements.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●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Effective Collaboration: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○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Demonstrated strong teamwork and coordination among team members.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●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Valuable Experience: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○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Gained valuable skills and experience in web development through project execution.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275"/>
              <a:buNone/>
            </a:pPr>
            <a:endParaRPr sz="65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Mistakes</a:t>
            </a:r>
            <a:endParaRPr/>
          </a:p>
        </p:txBody>
      </p:sp>
      <p:sp>
        <p:nvSpPr>
          <p:cNvPr id="308" name="Google Shape;308;p53"/>
          <p:cNvSpPr txBox="1">
            <a:spLocks noGrp="1"/>
          </p:cNvSpPr>
          <p:nvPr>
            <p:ph type="body" idx="2"/>
          </p:nvPr>
        </p:nvSpPr>
        <p:spPr>
          <a:xfrm>
            <a:off x="4840250" y="14484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Project Scope Management: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Overextending project scope, leading to resource allocation challenges and timeline delays.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Unorganized source control: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Underestimating the importance of git for source control and faced challenges doing it manually.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Insufficient Testing: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Lack of comprehensive testing leading to discovery of few bugs later.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4" name="Google Shape;314;p54"/>
          <p:cNvSpPr txBox="1">
            <a:spLocks noGrp="1"/>
          </p:cNvSpPr>
          <p:nvPr>
            <p:ph type="body" idx="2"/>
          </p:nvPr>
        </p:nvSpPr>
        <p:spPr>
          <a:xfrm>
            <a:off x="4840250" y="16669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collegedunia.com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W3schools.com - Bootstrap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Careers360.com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Github – Razorpay(PHP Community)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8222400" cy="32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This website is primarily made for students. Students, who are in Higher Secondary can browse to our website and checkout career options of their interest.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Also, they can browse through all the institutes and degree information from one website.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Foster interaction and engagement among students, alumni, and administrators.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Here, Student can buy mock tests and prepare for their entrance exam.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>
                <a:solidFill>
                  <a:srgbClr val="191B0E"/>
                </a:solidFill>
              </a:rPr>
              <a:t>Milestones</a:t>
            </a:r>
            <a:endParaRPr sz="2300"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401850" y="1853850"/>
            <a:ext cx="8217300" cy="26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Project Planning:</a:t>
            </a:r>
            <a:endParaRPr sz="1800" b="1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Define project objectives, scope, and requirements.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Assign roles and responsibilities to team members.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Set up communication channels and project management tools.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Development Phase:</a:t>
            </a:r>
            <a:endParaRPr sz="1800" b="1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Developed Database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Design and develop the frontend and backend of the website.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Conduct testing to ensure functionality and usability.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Content Creation:</a:t>
            </a:r>
            <a:endParaRPr sz="1800" b="1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Gather and create content for the website, including text, images, and multimedia.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Ensure content aligns with project objectives and target audience.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513" y="152400"/>
            <a:ext cx="531098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415225" y="804000"/>
            <a:ext cx="1848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Raleway"/>
                <a:ea typeface="Raleway"/>
                <a:cs typeface="Raleway"/>
                <a:sym typeface="Raleway"/>
              </a:rPr>
              <a:t>Use case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567125" y="778000"/>
            <a:ext cx="134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Level 0 DFD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900" y="152400"/>
            <a:ext cx="39481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567125" y="778000"/>
            <a:ext cx="134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Level 1 DFD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025" y="152400"/>
            <a:ext cx="38819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Office PowerPoint</Application>
  <PresentationFormat>On-screen Show (16:9)</PresentationFormat>
  <Paragraphs>142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Roboto</vt:lpstr>
      <vt:lpstr>Lato</vt:lpstr>
      <vt:lpstr>Arial</vt:lpstr>
      <vt:lpstr>Raleway</vt:lpstr>
      <vt:lpstr>Calibri</vt:lpstr>
      <vt:lpstr>Streamline</vt:lpstr>
      <vt:lpstr>      Krackit</vt:lpstr>
      <vt:lpstr>PowerPoint Presentation</vt:lpstr>
      <vt:lpstr>Assignments of tasks to each team member</vt:lpstr>
      <vt:lpstr>Assignments of tasks to each team member</vt:lpstr>
      <vt:lpstr>Objectives</vt:lpstr>
      <vt:lpstr>Milestones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and Takeaways</vt:lpstr>
      <vt:lpstr>Achievements</vt:lpstr>
      <vt:lpstr>Mistakes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Krackit</dc:title>
  <cp:lastModifiedBy>Vishal T</cp:lastModifiedBy>
  <cp:revision>1</cp:revision>
  <dcterms:modified xsi:type="dcterms:W3CDTF">2024-04-24T06:43:48Z</dcterms:modified>
</cp:coreProperties>
</file>